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65" r:id="rId4"/>
    <p:sldId id="263" r:id="rId5"/>
    <p:sldId id="264" r:id="rId6"/>
    <p:sldId id="260" r:id="rId7"/>
    <p:sldId id="266" r:id="rId8"/>
    <p:sldId id="271" r:id="rId9"/>
    <p:sldId id="272" r:id="rId10"/>
    <p:sldId id="269" r:id="rId11"/>
    <p:sldId id="268" r:id="rId12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C7CEC-65EA-4B96-8C6D-65764CAEC750}" type="datetimeFigureOut">
              <a:rPr lang="en-US" smtClean="0"/>
              <a:pPr/>
              <a:t>7/28/2011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9604B-3B65-42D8-B8F7-7AE0F8AB95E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Quality teaching policy underpins all aspects</a:t>
            </a:r>
            <a:r>
              <a:rPr lang="en-AU" baseline="0" dirty="0" smtClean="0"/>
              <a:t> of school responses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9604B-3B65-42D8-B8F7-7AE0F8AB95EF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Partnerships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9604B-3B65-42D8-B8F7-7AE0F8AB95EF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IEA strategy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9604B-3B65-42D8-B8F7-7AE0F8AB95EF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D5D7720-0981-4B46-BE05-2AD8E2154F6F}" type="datetimeFigureOut">
              <a:rPr lang="en-US" smtClean="0"/>
              <a:pPr/>
              <a:t>7/28/2011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C79A33F-01E4-4B2A-91EC-BF86D722896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D7720-0981-4B46-BE05-2AD8E2154F6F}" type="datetimeFigureOut">
              <a:rPr lang="en-US" smtClean="0"/>
              <a:pPr/>
              <a:t>7/28/2011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A33F-01E4-4B2A-91EC-BF86D722896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D7720-0981-4B46-BE05-2AD8E2154F6F}" type="datetimeFigureOut">
              <a:rPr lang="en-US" smtClean="0"/>
              <a:pPr/>
              <a:t>7/28/2011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A33F-01E4-4B2A-91EC-BF86D722896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D7720-0981-4B46-BE05-2AD8E2154F6F}" type="datetimeFigureOut">
              <a:rPr lang="en-US" smtClean="0"/>
              <a:pPr/>
              <a:t>7/28/2011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A33F-01E4-4B2A-91EC-BF86D722896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D7720-0981-4B46-BE05-2AD8E2154F6F}" type="datetimeFigureOut">
              <a:rPr lang="en-US" smtClean="0"/>
              <a:pPr/>
              <a:t>7/28/2011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A33F-01E4-4B2A-91EC-BF86D722896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D7720-0981-4B46-BE05-2AD8E2154F6F}" type="datetimeFigureOut">
              <a:rPr lang="en-US" smtClean="0"/>
              <a:pPr/>
              <a:t>7/28/2011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A33F-01E4-4B2A-91EC-BF86D722896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D7720-0981-4B46-BE05-2AD8E2154F6F}" type="datetimeFigureOut">
              <a:rPr lang="en-US" smtClean="0"/>
              <a:pPr/>
              <a:t>7/28/2011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A33F-01E4-4B2A-91EC-BF86D722896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D7720-0981-4B46-BE05-2AD8E2154F6F}" type="datetimeFigureOut">
              <a:rPr lang="en-US" smtClean="0"/>
              <a:pPr/>
              <a:t>7/28/2011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A33F-01E4-4B2A-91EC-BF86D722896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D7720-0981-4B46-BE05-2AD8E2154F6F}" type="datetimeFigureOut">
              <a:rPr lang="en-US" smtClean="0"/>
              <a:pPr/>
              <a:t>7/28/2011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A33F-01E4-4B2A-91EC-BF86D722896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D5D7720-0981-4B46-BE05-2AD8E2154F6F}" type="datetimeFigureOut">
              <a:rPr lang="en-US" smtClean="0"/>
              <a:pPr/>
              <a:t>7/28/2011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A33F-01E4-4B2A-91EC-BF86D722896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D5D7720-0981-4B46-BE05-2AD8E2154F6F}" type="datetimeFigureOut">
              <a:rPr lang="en-US" smtClean="0"/>
              <a:pPr/>
              <a:t>7/28/2011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C79A33F-01E4-4B2A-91EC-BF86D722896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D5D7720-0981-4B46-BE05-2AD8E2154F6F}" type="datetimeFigureOut">
              <a:rPr lang="en-US" smtClean="0"/>
              <a:pPr/>
              <a:t>7/28/2011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C79A33F-01E4-4B2A-91EC-BF86D722896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uH8tW1liht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t.nsw.edu.au/vetinschools/schooltowork/teachers/kklc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nsla-in-wsr.wikispaces.com/" TargetMode="External"/><Relationship Id="rId2" Type="http://schemas.openxmlformats.org/officeDocument/2006/relationships/hyperlink" Target="http://vet-in-wsr.wikispace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coop.it/t/engagement-and-attainment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829761"/>
          </a:xfrm>
        </p:spPr>
        <p:txBody>
          <a:bodyPr/>
          <a:lstStyle/>
          <a:p>
            <a:r>
              <a:rPr lang="en-AU" dirty="0" smtClean="0"/>
              <a:t>‘Planning my Future’ 2011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429000"/>
            <a:ext cx="7772400" cy="1199704"/>
          </a:xfrm>
        </p:spPr>
        <p:txBody>
          <a:bodyPr/>
          <a:lstStyle/>
          <a:p>
            <a:r>
              <a:rPr lang="en-AU" dirty="0" smtClean="0"/>
              <a:t>A WSR Retention and Engagement Strategy in response to the Raised School Leaving Age.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sz="4800" dirty="0" smtClean="0"/>
              <a:t>Questions/ Observations</a:t>
            </a:r>
          </a:p>
          <a:p>
            <a:pPr>
              <a:buNone/>
            </a:pPr>
            <a:endParaRPr lang="en-AU" sz="4800" dirty="0" smtClean="0"/>
          </a:p>
          <a:p>
            <a:pPr>
              <a:buNone/>
            </a:pPr>
            <a:endParaRPr lang="en-AU" sz="4800" dirty="0"/>
          </a:p>
        </p:txBody>
      </p:sp>
      <p:pic>
        <p:nvPicPr>
          <p:cNvPr id="4" name="Picture 3" descr="220px-CGIYo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2996952"/>
            <a:ext cx="2095500" cy="2581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026563"/>
          </a:xfrm>
        </p:spPr>
        <p:txBody>
          <a:bodyPr>
            <a:normAutofit/>
          </a:bodyPr>
          <a:lstStyle/>
          <a:p>
            <a:r>
              <a:rPr lang="en-AU" dirty="0" smtClean="0"/>
              <a:t>Professional learning support planned- VC’s</a:t>
            </a:r>
          </a:p>
          <a:p>
            <a:r>
              <a:rPr lang="en-AU" dirty="0" smtClean="0"/>
              <a:t>Take idea back to school and discuss with interested personnel.</a:t>
            </a:r>
          </a:p>
          <a:p>
            <a:r>
              <a:rPr lang="en-AU" dirty="0" smtClean="0"/>
              <a:t>Email your schools completed EOI interest to Liz by 5</a:t>
            </a:r>
            <a:r>
              <a:rPr lang="en-AU" baseline="30000" dirty="0" smtClean="0"/>
              <a:t>th</a:t>
            </a:r>
            <a:r>
              <a:rPr lang="en-AU" dirty="0" smtClean="0"/>
              <a:t> August 2011.</a:t>
            </a:r>
          </a:p>
          <a:p>
            <a:r>
              <a:rPr lang="en-AU" dirty="0" smtClean="0"/>
              <a:t>Initiative funding received</a:t>
            </a:r>
          </a:p>
          <a:p>
            <a:r>
              <a:rPr lang="en-AU" dirty="0" smtClean="0"/>
              <a:t>Develop a PMF Action Plan</a:t>
            </a:r>
          </a:p>
          <a:p>
            <a:pPr lvl="1"/>
            <a:r>
              <a:rPr lang="en-AU" dirty="0" smtClean="0"/>
              <a:t>Consultancy support is available to assist.</a:t>
            </a:r>
          </a:p>
          <a:p>
            <a:r>
              <a:rPr lang="en-AU" dirty="0" smtClean="0"/>
              <a:t>Implementation of PMF model</a:t>
            </a:r>
          </a:p>
          <a:p>
            <a:pPr lvl="1"/>
            <a:r>
              <a:rPr lang="en-AU" dirty="0" smtClean="0"/>
              <a:t>Consultancy support is available to assist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AU" dirty="0" smtClean="0"/>
              <a:t>Where to from here?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Overview / Skeleton of Program</a:t>
            </a:r>
          </a:p>
          <a:p>
            <a:r>
              <a:rPr lang="en-AU" dirty="0" smtClean="0"/>
              <a:t>Regional Model of Best Practice- Chifley Senior College</a:t>
            </a:r>
          </a:p>
          <a:p>
            <a:r>
              <a:rPr lang="en-AU" dirty="0" smtClean="0"/>
              <a:t>Resources to support models</a:t>
            </a:r>
          </a:p>
          <a:p>
            <a:r>
              <a:rPr lang="en-AU" dirty="0" smtClean="0"/>
              <a:t>Where to from here? </a:t>
            </a:r>
          </a:p>
          <a:p>
            <a:endParaRPr lang="en-AU" dirty="0" smtClean="0"/>
          </a:p>
          <a:p>
            <a:r>
              <a:rPr lang="en-AU" dirty="0" smtClean="0">
                <a:hlinkClick r:id="rId2"/>
              </a:rPr>
              <a:t>New World of Work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Information Session Outline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29222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What is PMF about?</a:t>
            </a:r>
          </a:p>
          <a:p>
            <a:pPr lvl="1"/>
            <a:r>
              <a:rPr lang="en-AU" dirty="0" smtClean="0"/>
              <a:t>Planning my Future aims to engage students in their learning and career path planning by providing a framework for whole school organisation and participation. </a:t>
            </a:r>
          </a:p>
          <a:p>
            <a:r>
              <a:rPr lang="en-AU" dirty="0" smtClean="0"/>
              <a:t>How can PMF work?</a:t>
            </a:r>
          </a:p>
          <a:p>
            <a:pPr lvl="1"/>
            <a:r>
              <a:rPr lang="en-AU" dirty="0" smtClean="0"/>
              <a:t>Streamlining teams in schools</a:t>
            </a:r>
          </a:p>
          <a:p>
            <a:pPr lvl="1"/>
            <a:r>
              <a:rPr lang="en-AU" dirty="0" smtClean="0"/>
              <a:t>Justifying purpose of various teams</a:t>
            </a:r>
          </a:p>
          <a:p>
            <a:pPr lvl="1"/>
            <a:r>
              <a:rPr lang="en-AU" dirty="0" smtClean="0"/>
              <a:t>Overuse of teachers (the enthusiastic ones)</a:t>
            </a:r>
          </a:p>
          <a:p>
            <a:r>
              <a:rPr lang="en-AU" dirty="0" smtClean="0"/>
              <a:t>What might the benefit be for my school?</a:t>
            </a:r>
          </a:p>
          <a:p>
            <a:pPr lvl="1"/>
            <a:r>
              <a:rPr lang="en-AU" dirty="0" smtClean="0"/>
              <a:t>School management enhancement</a:t>
            </a:r>
          </a:p>
          <a:p>
            <a:pPr lvl="1"/>
            <a:r>
              <a:rPr lang="en-AU" dirty="0" smtClean="0"/>
              <a:t>Possible partnerships with business, other schools and the potential development of successful school communities.</a:t>
            </a:r>
          </a:p>
          <a:p>
            <a:endParaRPr lang="en-AU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Initiative Overview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Relations to Engagement and Retention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28596" y="1428736"/>
          <a:ext cx="8316943" cy="514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7060"/>
                <a:gridCol w="5079883"/>
              </a:tblGrid>
              <a:tr h="428628">
                <a:tc>
                  <a:txBody>
                    <a:bodyPr/>
                    <a:lstStyle/>
                    <a:p>
                      <a:r>
                        <a:rPr lang="en-AU" dirty="0" smtClean="0"/>
                        <a:t>DET Policy / Strategy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WSR Response</a:t>
                      </a:r>
                      <a:endParaRPr lang="en-AU" dirty="0"/>
                    </a:p>
                  </a:txBody>
                  <a:tcPr/>
                </a:tc>
              </a:tr>
              <a:tr h="1393041">
                <a:tc>
                  <a:txBody>
                    <a:bodyPr/>
                    <a:lstStyle/>
                    <a:p>
                      <a:r>
                        <a:rPr lang="en-AU" dirty="0" smtClean="0"/>
                        <a:t>COAG</a:t>
                      </a:r>
                      <a:r>
                        <a:rPr lang="en-AU" baseline="0" dirty="0" smtClean="0"/>
                        <a:t> / Office of Schools Plan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Year 12 Attainment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Student Engagement and Retention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Curriculum Pathways Options- SBAT’s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Trade Training Centres</a:t>
                      </a:r>
                      <a:endParaRPr lang="en-AU" dirty="0"/>
                    </a:p>
                  </a:txBody>
                  <a:tcPr/>
                </a:tc>
              </a:tr>
              <a:tr h="3321867">
                <a:tc>
                  <a:txBody>
                    <a:bodyPr/>
                    <a:lstStyle/>
                    <a:p>
                      <a:r>
                        <a:rPr lang="en-AU" dirty="0" smtClean="0"/>
                        <a:t>15-19 Year Strategy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Student Welfare- </a:t>
                      </a:r>
                      <a:r>
                        <a:rPr lang="en-AU" dirty="0" err="1" smtClean="0"/>
                        <a:t>eg</a:t>
                      </a:r>
                      <a:r>
                        <a:rPr lang="en-AU" dirty="0" smtClean="0"/>
                        <a:t>; mentoring, attendance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Transition</a:t>
                      </a:r>
                      <a:r>
                        <a:rPr lang="en-AU" baseline="0" dirty="0" smtClean="0"/>
                        <a:t> Advisers- transition planning, working with parents.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Curriculum Flexibility linked to teacher quality.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VET and Vocational Learning Programs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Literacy and Numeracy Strategies.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Schools, Community and Business Link initiatives.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Relations to Engagement and Retention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571472" y="1285860"/>
          <a:ext cx="8153400" cy="5477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32838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New School Leaving 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Student Welfare- Home School Liaison Officers</a:t>
                      </a:r>
                      <a:r>
                        <a:rPr lang="en-AU" baseline="0" dirty="0" smtClean="0"/>
                        <a:t> (student attendance)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Curriculum Pathways Options.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School-to-Work program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VET Options:</a:t>
                      </a:r>
                    </a:p>
                    <a:p>
                      <a:pPr lvl="1"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Stage 5 VET</a:t>
                      </a:r>
                    </a:p>
                    <a:p>
                      <a:pPr lvl="1"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School Based Apprentices/ Trainees</a:t>
                      </a:r>
                    </a:p>
                    <a:p>
                      <a:pPr lvl="1"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VET framework Courses both SVET and TVET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Literacy and Numeracy initiatives.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New School Leaving Age Coordinator</a:t>
                      </a:r>
                      <a:endParaRPr lang="en-AU" dirty="0"/>
                    </a:p>
                  </a:txBody>
                  <a:tcPr/>
                </a:tc>
              </a:tr>
              <a:tr h="1545343">
                <a:tc>
                  <a:txBody>
                    <a:bodyPr/>
                    <a:lstStyle/>
                    <a:p>
                      <a:r>
                        <a:rPr lang="en-AU" dirty="0" smtClean="0"/>
                        <a:t>Aboriginal Education Strategy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Literacy</a:t>
                      </a:r>
                      <a:r>
                        <a:rPr lang="en-AU" baseline="0" dirty="0" smtClean="0"/>
                        <a:t> and Numeracy Initiatives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School-to-Work Program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Curriculum Pathways Options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Student Mentoring Programs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Student Leadership Initiatives.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33754"/>
          </a:xfrm>
        </p:spPr>
        <p:txBody>
          <a:bodyPr>
            <a:normAutofit fontScale="92500"/>
          </a:bodyPr>
          <a:lstStyle/>
          <a:p>
            <a:r>
              <a:rPr lang="en-AU" u="sng" dirty="0" smtClean="0"/>
              <a:t>A Career &amp; Transition School Coordination team</a:t>
            </a:r>
            <a:r>
              <a:rPr lang="en-AU" dirty="0" smtClean="0"/>
              <a:t>- this might entail a realignment of existing school teams; Schools need to ask themselves:</a:t>
            </a:r>
          </a:p>
          <a:p>
            <a:pPr>
              <a:buNone/>
            </a:pPr>
            <a:endParaRPr lang="en-AU" dirty="0" smtClean="0"/>
          </a:p>
          <a:p>
            <a:pPr lvl="1"/>
            <a:r>
              <a:rPr lang="en-AU" dirty="0" smtClean="0"/>
              <a:t>Why was each team formed?</a:t>
            </a:r>
          </a:p>
          <a:p>
            <a:pPr lvl="1"/>
            <a:r>
              <a:rPr lang="en-AU" dirty="0" smtClean="0"/>
              <a:t>Which staff members are involved?</a:t>
            </a:r>
          </a:p>
          <a:p>
            <a:pPr lvl="1"/>
            <a:r>
              <a:rPr lang="en-AU" dirty="0" smtClean="0"/>
              <a:t>Does the team have an aim and how is that aim reflected in the schools management plan?</a:t>
            </a:r>
          </a:p>
          <a:p>
            <a:pPr lvl="1"/>
            <a:r>
              <a:rPr lang="en-AU" dirty="0" smtClean="0"/>
              <a:t>Is the team representative of all school areas?</a:t>
            </a:r>
          </a:p>
          <a:p>
            <a:pPr lvl="1"/>
            <a:r>
              <a:rPr lang="en-AU" dirty="0" smtClean="0"/>
              <a:t>What part of the student body is targeted by this team?</a:t>
            </a:r>
          </a:p>
          <a:p>
            <a:pPr lvl="1"/>
            <a:r>
              <a:rPr lang="en-AU" dirty="0" smtClean="0"/>
              <a:t>How does the team evaluate its success and are team findings utilised in developing management plans?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Implementation Ideas?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>
            <a:normAutofit fontScale="92500"/>
          </a:bodyPr>
          <a:lstStyle/>
          <a:p>
            <a:r>
              <a:rPr lang="en-AU" u="sng" dirty="0" smtClean="0"/>
              <a:t>School Clusters</a:t>
            </a:r>
            <a:r>
              <a:rPr lang="en-AU" dirty="0" smtClean="0"/>
              <a:t>- groups of high schools working together to develop strategies that address the needs of a targeted group of students.</a:t>
            </a:r>
          </a:p>
          <a:p>
            <a:r>
              <a:rPr lang="en-AU" u="sng" dirty="0" smtClean="0"/>
              <a:t>School Communities</a:t>
            </a:r>
            <a:r>
              <a:rPr lang="en-AU" dirty="0" smtClean="0"/>
              <a:t>- Formation and/or enhancement of strategies across school communities that develop the ‘whole’ student.</a:t>
            </a:r>
          </a:p>
          <a:p>
            <a:r>
              <a:rPr lang="en-AU" dirty="0" smtClean="0">
                <a:hlinkClick r:id="rId3"/>
              </a:rPr>
              <a:t>Kurri Kurri Learning Community</a:t>
            </a:r>
            <a:endParaRPr lang="en-AU" dirty="0" smtClean="0"/>
          </a:p>
          <a:p>
            <a:r>
              <a:rPr lang="en-AU" b="1" i="1" dirty="0" smtClean="0">
                <a:solidFill>
                  <a:srgbClr val="FF0000"/>
                </a:solidFill>
              </a:rPr>
              <a:t>The potential for the development of formalised partnerships is underpinning to PMF</a:t>
            </a:r>
            <a:r>
              <a:rPr lang="en-AU" i="1" dirty="0" smtClean="0"/>
              <a:t>.</a:t>
            </a:r>
          </a:p>
          <a:p>
            <a:r>
              <a:rPr lang="en-AU" i="1" dirty="0" smtClean="0"/>
              <a:t>Teacher professional development is also a key to the success of this initiative.</a:t>
            </a:r>
            <a:endParaRPr lang="en-AU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Other Ideas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7544" y="1124744"/>
          <a:ext cx="822960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VET managed resources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None/>
                      </a:pPr>
                      <a:r>
                        <a:rPr lang="en-AU" sz="2400" dirty="0" smtClean="0">
                          <a:latin typeface="+mn-lt"/>
                        </a:rPr>
                        <a:t>Student Pathways Survey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>
                          <a:latin typeface="+mn-lt"/>
                        </a:rPr>
                        <a:t>STW KLA Support documentation</a:t>
                      </a:r>
                      <a:endParaRPr lang="en-AU" sz="24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>
                          <a:latin typeface="+mn-lt"/>
                        </a:rPr>
                        <a:t>Career Search Program</a:t>
                      </a:r>
                      <a:endParaRPr lang="en-A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400" dirty="0" smtClean="0">
                          <a:latin typeface="+mn-lt"/>
                        </a:rPr>
                        <a:t>STW online Logbook</a:t>
                      </a:r>
                      <a:endParaRPr lang="en-AU" sz="24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400" dirty="0" smtClean="0">
                          <a:latin typeface="+mn-lt"/>
                        </a:rPr>
                        <a:t>Student leadership programs</a:t>
                      </a:r>
                      <a:endParaRPr lang="en-A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400" dirty="0" err="1" smtClean="0">
                          <a:latin typeface="+mn-lt"/>
                        </a:rPr>
                        <a:t>RuMAD</a:t>
                      </a:r>
                      <a:r>
                        <a:rPr lang="en-AU" sz="2400" dirty="0" smtClean="0">
                          <a:latin typeface="+mn-lt"/>
                        </a:rPr>
                        <a:t>? And WOW pilot programs</a:t>
                      </a:r>
                      <a:endParaRPr lang="en-AU" sz="24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400" dirty="0" smtClean="0">
                          <a:latin typeface="+mn-lt"/>
                        </a:rPr>
                        <a:t>Enterprise Learning Strategies</a:t>
                      </a:r>
                      <a:endParaRPr lang="en-A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>
                          <a:latin typeface="+mn-lt"/>
                        </a:rPr>
                        <a:t>e-ME pilot in 2011</a:t>
                      </a:r>
                      <a:endParaRPr lang="en-AU" sz="24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400" dirty="0" smtClean="0">
                          <a:latin typeface="+mn-lt"/>
                        </a:rPr>
                        <a:t>Real Game Series</a:t>
                      </a:r>
                      <a:endParaRPr lang="en-A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400" dirty="0" smtClean="0">
                          <a:latin typeface="+mn-lt"/>
                          <a:hlinkClick r:id="rId2"/>
                        </a:rPr>
                        <a:t>VET wiki</a:t>
                      </a:r>
                      <a:endParaRPr lang="en-AU" sz="24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400" dirty="0" smtClean="0"/>
                        <a:t>SBAT initiative</a:t>
                      </a:r>
                      <a:endParaRPr lang="en-A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24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Existing Resources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4869160"/>
            <a:ext cx="820891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AU" sz="2800" dirty="0" smtClean="0"/>
          </a:p>
          <a:p>
            <a:pPr lvl="1">
              <a:buFont typeface="Arial" pitchFamily="34" charset="0"/>
              <a:buChar char="•"/>
            </a:pPr>
            <a:r>
              <a:rPr lang="en-AU" sz="2800" dirty="0" smtClean="0">
                <a:hlinkClick r:id="rId3"/>
              </a:rPr>
              <a:t> NSLA-in-WSR wiki </a:t>
            </a:r>
            <a:endParaRPr lang="en-AU" sz="2800" dirty="0" smtClean="0"/>
          </a:p>
          <a:p>
            <a:pPr lvl="1">
              <a:buFont typeface="Arial" pitchFamily="34" charset="0"/>
              <a:buChar char="•"/>
            </a:pPr>
            <a:r>
              <a:rPr lang="en-AU" sz="2800" dirty="0" smtClean="0">
                <a:hlinkClick r:id="rId4"/>
              </a:rPr>
              <a:t> Engagement and Attainment Resources</a:t>
            </a:r>
            <a:endParaRPr lang="en-AU" sz="2800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Resources continued..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4865026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School staff and resources</a:t>
            </a:r>
          </a:p>
          <a:p>
            <a:r>
              <a:rPr lang="en-AU" dirty="0" smtClean="0"/>
              <a:t>Partnership Brokers / Youth Connections- IEA Program</a:t>
            </a:r>
          </a:p>
          <a:p>
            <a:r>
              <a:rPr lang="en-AU" dirty="0" smtClean="0"/>
              <a:t>P&amp;C (local and regional)</a:t>
            </a:r>
          </a:p>
          <a:p>
            <a:r>
              <a:rPr lang="en-AU" dirty="0" smtClean="0"/>
              <a:t>TAFE</a:t>
            </a:r>
          </a:p>
          <a:p>
            <a:r>
              <a:rPr lang="en-AU" dirty="0" smtClean="0"/>
              <a:t>Community organisations</a:t>
            </a:r>
          </a:p>
          <a:p>
            <a:r>
              <a:rPr lang="en-AU" dirty="0" smtClean="0"/>
              <a:t>Private Providers- </a:t>
            </a:r>
            <a:r>
              <a:rPr lang="en-AU" dirty="0" err="1" smtClean="0"/>
              <a:t>eg</a:t>
            </a:r>
            <a:r>
              <a:rPr lang="en-AU" dirty="0" smtClean="0"/>
              <a:t> Royal Lifesaving Society</a:t>
            </a:r>
          </a:p>
          <a:p>
            <a:r>
              <a:rPr lang="en-AU" dirty="0" smtClean="0"/>
              <a:t>PBL- Jill Schofields</a:t>
            </a:r>
          </a:p>
          <a:p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5081050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Authentic learning Project- Quality Teaching Consultants</a:t>
            </a:r>
          </a:p>
          <a:p>
            <a:r>
              <a:rPr lang="en-AU" dirty="0" smtClean="0"/>
              <a:t>Service learning in collaboration with Volunteering</a:t>
            </a:r>
          </a:p>
          <a:p>
            <a:r>
              <a:rPr lang="en-AU" dirty="0" smtClean="0"/>
              <a:t>Aboriginal Programs</a:t>
            </a:r>
          </a:p>
          <a:p>
            <a:r>
              <a:rPr lang="en-AU" dirty="0" smtClean="0"/>
              <a:t>Student Services inclusive of HSLO’s</a:t>
            </a:r>
          </a:p>
          <a:p>
            <a:r>
              <a:rPr lang="en-AU" dirty="0" smtClean="0"/>
              <a:t>Learning </a:t>
            </a:r>
            <a:r>
              <a:rPr lang="en-AU" dirty="0" smtClean="0"/>
              <a:t>Support</a:t>
            </a:r>
            <a:endParaRPr lang="en-AU" dirty="0" smtClean="0"/>
          </a:p>
          <a:p>
            <a:r>
              <a:rPr lang="en-AU" dirty="0" smtClean="0"/>
              <a:t>Links to Learning- </a:t>
            </a:r>
            <a:r>
              <a:rPr lang="en-AU" smtClean="0"/>
              <a:t>Joan MacLean</a:t>
            </a:r>
            <a:endParaRPr lang="en-AU" dirty="0" smtClean="0"/>
          </a:p>
          <a:p>
            <a:r>
              <a:rPr lang="en-AU" dirty="0" smtClean="0"/>
              <a:t>Partnership Initiative- Ivan Baker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‘Planning my Future’ 2011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Information Session Outline&amp;quot;&quot;/&gt;&lt;property id=&quot;20307&quot; value=&quot;257&quot;/&gt;&lt;/object&gt;&lt;object type=&quot;3&quot; unique_id=&quot;10008&quot;&gt;&lt;property id=&quot;20148&quot; value=&quot;5&quot;/&gt;&lt;property id=&quot;20300&quot; value=&quot;Slide 4 - &amp;quot;Relations to Engagement and Retention&amp;quot;&quot;/&gt;&lt;property id=&quot;20307&quot; value=&quot;263&quot;/&gt;&lt;/object&gt;&lt;object type=&quot;3&quot; unique_id=&quot;10009&quot;&gt;&lt;property id=&quot;20148&quot; value=&quot;5&quot;/&gt;&lt;property id=&quot;20300&quot; value=&quot;Slide 5 - &amp;quot;Relations to Engagement and Retention&amp;quot;&quot;/&gt;&lt;property id=&quot;20307&quot; value=&quot;264&quot;/&gt;&lt;/object&gt;&lt;object type=&quot;3&quot; unique_id=&quot;10011&quot;&gt;&lt;property id=&quot;20148&quot; value=&quot;5&quot;/&gt;&lt;property id=&quot;20300&quot; value=&quot;Slide 6 - &amp;quot;Implementation Ideas?&amp;quot;&quot;/&gt;&lt;property id=&quot;20307&quot; value=&quot;260&quot;/&gt;&lt;/object&gt;&lt;object type=&quot;3&quot; unique_id=&quot;10057&quot;&gt;&lt;property id=&quot;20148&quot; value=&quot;5&quot;/&gt;&lt;property id=&quot;20300&quot; value=&quot;Slide 3 - &amp;quot;Initiative Overview&amp;quot;&quot;/&gt;&lt;property id=&quot;20307&quot; value=&quot;265&quot;/&gt;&lt;/object&gt;&lt;object type=&quot;3&quot; unique_id=&quot;10058&quot;&gt;&lt;property id=&quot;20148&quot; value=&quot;5&quot;/&gt;&lt;property id=&quot;20300&quot; value=&quot;Slide 7 - &amp;quot;Other Ideas&amp;quot;&quot;/&gt;&lt;property id=&quot;20307&quot; value=&quot;266&quot;/&gt;&lt;/object&gt;&lt;object type=&quot;3&quot; unique_id=&quot;10060&quot;&gt;&lt;property id=&quot;20148&quot; value=&quot;5&quot;/&gt;&lt;property id=&quot;20300&quot; value=&quot;Slide 11 - &amp;quot;Where to from here?&amp;quot;&quot;/&gt;&lt;property id=&quot;20307&quot; value=&quot;268&quot;/&gt;&lt;/object&gt;&lt;object type=&quot;3&quot; unique_id=&quot;10062&quot;&gt;&lt;property id=&quot;20148&quot; value=&quot;5&quot;/&gt;&lt;property id=&quot;20300&quot; value=&quot;Slide 8 - &amp;quot;Existing Resources&amp;quot;&quot;/&gt;&lt;property id=&quot;20307&quot; value=&quot;271&quot;/&gt;&lt;/object&gt;&lt;object type=&quot;3&quot; unique_id=&quot;10063&quot;&gt;&lt;property id=&quot;20148&quot; value=&quot;5&quot;/&gt;&lt;property id=&quot;20300&quot; value=&quot;Slide 9 - &amp;quot;Resources continued..&amp;quot;&quot;/&gt;&lt;property id=&quot;20307&quot; value=&quot;272&quot;/&gt;&lt;/object&gt;&lt;object type=&quot;3&quot; unique_id=&quot;10064&quot;&gt;&lt;property id=&quot;20148&quot; value=&quot;5&quot;/&gt;&lt;property id=&quot;20300&quot; value=&quot;Slide 10&quot;/&gt;&lt;property id=&quot;20307&quot; value=&quot;269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969</TotalTime>
  <Words>655</Words>
  <Application>Microsoft Office PowerPoint</Application>
  <PresentationFormat>On-screen Show (4:3)</PresentationFormat>
  <Paragraphs>115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‘Planning my Future’ 2011</vt:lpstr>
      <vt:lpstr>Information Session Outline</vt:lpstr>
      <vt:lpstr>Initiative Overview</vt:lpstr>
      <vt:lpstr>Relations to Engagement and Retention</vt:lpstr>
      <vt:lpstr>Relations to Engagement and Retention</vt:lpstr>
      <vt:lpstr>Implementation Ideas?</vt:lpstr>
      <vt:lpstr>Other Ideas</vt:lpstr>
      <vt:lpstr>Existing Resources</vt:lpstr>
      <vt:lpstr>Resources continued..</vt:lpstr>
      <vt:lpstr>Slide 10</vt:lpstr>
      <vt:lpstr>Where to from here?</vt:lpstr>
    </vt:vector>
  </TitlesOfParts>
  <Company>DET 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‘Planning my Futures’ 2010</dc:title>
  <dc:creator>Authorised DET User</dc:creator>
  <cp:lastModifiedBy>Administrator</cp:lastModifiedBy>
  <cp:revision>92</cp:revision>
  <dcterms:created xsi:type="dcterms:W3CDTF">2010-05-07T03:34:13Z</dcterms:created>
  <dcterms:modified xsi:type="dcterms:W3CDTF">2011-07-28T05:10:13Z</dcterms:modified>
</cp:coreProperties>
</file>